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700"/>
    <a:srgbClr val="D9D9D9"/>
    <a:srgbClr val="4472C4"/>
    <a:srgbClr val="CF3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4977"/>
  </p:normalViewPr>
  <p:slideViewPr>
    <p:cSldViewPr snapToGrid="0" snapToObjects="1">
      <p:cViewPr>
        <p:scale>
          <a:sx n="77" d="100"/>
          <a:sy n="77" d="100"/>
        </p:scale>
        <p:origin x="1832" y="-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4201-E835-6841-A51C-467D5DD21891}" type="datetimeFigureOut">
              <a:rPr lang="pt-BR" smtClean="0"/>
              <a:t>19/11/17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60457-A432-6D43-B9A5-18E013C613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4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DFF99-06F2-8947-AE5D-83B155F03BBC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FC68E-698B-9C44-BE58-A85B948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6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400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7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6165"/>
            <a:ext cx="12192000" cy="5903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7773"/>
            <a:ext cx="10515600" cy="96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37125"/>
            <a:ext cx="10515600" cy="443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80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9BA7-99E8-4B4F-ACBB-D7CED6676F4A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806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80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Raleway" charset="0"/>
          <a:ea typeface="Raleway" charset="0"/>
          <a:cs typeface="Raleway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y.golang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llenkorbes/ready-to-go/blob/master/INSTALL_PTBR.md" TargetMode="External"/><Relationship Id="rId3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lang.org/" TargetMode="External"/><Relationship Id="rId4" Type="http://schemas.openxmlformats.org/officeDocument/2006/relationships/hyperlink" Target="https://golang.org/doc/" TargetMode="External"/><Relationship Id="rId5" Type="http://schemas.openxmlformats.org/officeDocument/2006/relationships/hyperlink" Target="https://invite.slack.golangbridge.org/" TargetMode="External"/><Relationship Id="rId6" Type="http://schemas.openxmlformats.org/officeDocument/2006/relationships/hyperlink" Target="https://hangouts.google.com/hangouts/_/crg.eti.br/golang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lang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B-r3Wf_I2Lk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lang/go/wiki/GoUse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ph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pjeuF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1656"/>
            <a:ext cx="9399493" cy="2387600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Ready to Go: Uma </a:t>
            </a:r>
            <a:r>
              <a:rPr lang="en-US" sz="4400" dirty="0" err="1" smtClean="0"/>
              <a:t>Introdução</a:t>
            </a:r>
            <a:r>
              <a:rPr lang="en-US" sz="4400" dirty="0" smtClean="0"/>
              <a:t> a </a:t>
            </a:r>
            <a:r>
              <a:rPr lang="en-US" sz="4400" dirty="0" err="1" smtClean="0"/>
              <a:t>Linguagem</a:t>
            </a:r>
            <a:r>
              <a:rPr lang="en-US" sz="4400" dirty="0" smtClean="0"/>
              <a:t> Go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73724"/>
            <a:ext cx="9144000" cy="93979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Daniela Petruzalek</a:t>
            </a:r>
          </a:p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Ellen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Korbes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sz="2000" dirty="0" smtClean="0"/>
          </a:p>
          <a:p>
            <a:pPr algn="l"/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1265" y="6443932"/>
            <a:ext cx="229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November, 19 2017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308" y="3499567"/>
            <a:ext cx="3204427" cy="29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começar!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https://play.golang.org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3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7125"/>
            <a:ext cx="8970818" cy="4439837"/>
          </a:xfrm>
        </p:spPr>
        <p:txBody>
          <a:bodyPr numCol="2">
            <a:normAutofit/>
          </a:bodyPr>
          <a:lstStyle/>
          <a:p>
            <a:r>
              <a:rPr lang="pt-BR" dirty="0" smtClean="0"/>
              <a:t>Parte 1:</a:t>
            </a:r>
          </a:p>
          <a:p>
            <a:pPr lvl="1"/>
            <a:r>
              <a:rPr lang="pt-BR" dirty="0" err="1" smtClean="0"/>
              <a:t>Hello</a:t>
            </a:r>
            <a:r>
              <a:rPr lang="pt-BR" dirty="0" smtClean="0"/>
              <a:t> Go World</a:t>
            </a:r>
          </a:p>
          <a:p>
            <a:pPr lvl="1"/>
            <a:r>
              <a:rPr lang="pt-BR" dirty="0" smtClean="0"/>
              <a:t>Instalação do Go</a:t>
            </a:r>
          </a:p>
          <a:p>
            <a:pPr lvl="1"/>
            <a:r>
              <a:rPr lang="pt-BR" dirty="0" smtClean="0"/>
              <a:t>Linha de comando</a:t>
            </a:r>
          </a:p>
          <a:p>
            <a:pPr lvl="1"/>
            <a:r>
              <a:rPr lang="pt-BR" dirty="0" smtClean="0"/>
              <a:t>Tipos de dados</a:t>
            </a:r>
          </a:p>
          <a:p>
            <a:pPr lvl="1"/>
            <a:r>
              <a:rPr lang="pt-BR" dirty="0" smtClean="0"/>
              <a:t>Controle de fluxo</a:t>
            </a:r>
          </a:p>
          <a:p>
            <a:pPr lvl="1"/>
            <a:r>
              <a:rPr lang="pt-BR" dirty="0" err="1" smtClean="0"/>
              <a:t>Arrays</a:t>
            </a:r>
            <a:r>
              <a:rPr lang="pt-BR" dirty="0" smtClean="0"/>
              <a:t> e </a:t>
            </a:r>
            <a:r>
              <a:rPr lang="pt-BR" dirty="0" err="1" smtClean="0"/>
              <a:t>Slices</a:t>
            </a:r>
            <a:endParaRPr lang="pt-BR" dirty="0" smtClean="0"/>
          </a:p>
          <a:p>
            <a:pPr lvl="1"/>
            <a:r>
              <a:rPr lang="pt-BR" dirty="0" err="1" smtClean="0"/>
              <a:t>Maps</a:t>
            </a:r>
            <a:r>
              <a:rPr lang="pt-BR" dirty="0" smtClean="0"/>
              <a:t> e </a:t>
            </a:r>
            <a:r>
              <a:rPr lang="pt-BR" dirty="0" err="1" smtClean="0"/>
              <a:t>Structs</a:t>
            </a:r>
            <a:endParaRPr lang="pt-BR" dirty="0" smtClean="0"/>
          </a:p>
          <a:p>
            <a:r>
              <a:rPr lang="pt-BR" dirty="0" smtClean="0"/>
              <a:t>Parte 2:</a:t>
            </a:r>
          </a:p>
          <a:p>
            <a:pPr marL="685800" lvl="2">
              <a:spcBef>
                <a:spcPts val="1000"/>
              </a:spcBef>
            </a:pPr>
            <a:r>
              <a:rPr lang="pt-BR" sz="2400" dirty="0"/>
              <a:t>Funções</a:t>
            </a:r>
          </a:p>
          <a:p>
            <a:pPr lvl="1"/>
            <a:r>
              <a:rPr lang="pt-BR" dirty="0" smtClean="0"/>
              <a:t>Métodos</a:t>
            </a:r>
          </a:p>
          <a:p>
            <a:pPr lvl="1"/>
            <a:r>
              <a:rPr lang="pt-BR" dirty="0" smtClean="0"/>
              <a:t>Testes</a:t>
            </a:r>
          </a:p>
          <a:p>
            <a:pPr lvl="1"/>
            <a:r>
              <a:rPr lang="pt-BR" dirty="0" smtClean="0"/>
              <a:t>Interfaces</a:t>
            </a:r>
          </a:p>
          <a:p>
            <a:pPr lvl="1"/>
            <a:r>
              <a:rPr lang="pt-BR" dirty="0" err="1" smtClean="0"/>
              <a:t>Goroutines</a:t>
            </a:r>
            <a:r>
              <a:rPr lang="pt-BR" dirty="0" smtClean="0"/>
              <a:t> e Canais</a:t>
            </a:r>
          </a:p>
          <a:p>
            <a:r>
              <a:rPr lang="pt-BR" dirty="0" smtClean="0"/>
              <a:t>Extras:</a:t>
            </a:r>
          </a:p>
          <a:p>
            <a:pPr lvl="1"/>
            <a:r>
              <a:rPr lang="pt-BR" dirty="0" err="1" smtClean="0"/>
              <a:t>http</a:t>
            </a:r>
            <a:endParaRPr lang="pt-BR" dirty="0" smtClean="0"/>
          </a:p>
          <a:p>
            <a:pPr lvl="1"/>
            <a:r>
              <a:rPr lang="pt-BR" dirty="0" err="1" smtClean="0"/>
              <a:t>Pacman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82" y="3957043"/>
            <a:ext cx="4711375" cy="24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Download e Instalação do 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github.com/ellenkorbes/ready-to-go/blob/master/INSTALL_PTBR.md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Recomendado: </a:t>
            </a:r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://code.visualstudio.com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Importantes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hlinkClick r:id="rId2"/>
              </a:rPr>
              <a:t>https</a:t>
            </a:r>
            <a:r>
              <a:rPr lang="pt-BR" dirty="0" smtClean="0">
                <a:hlinkClick r:id="rId2"/>
              </a:rPr>
              <a:t>://www.golang.org/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://blog.golang.org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>
                <a:hlinkClick r:id="rId4"/>
              </a:rPr>
              <a:t>https://golang.org/doc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://invite.slack.golangbridge.org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brazil-gobridge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brazilian</a:t>
            </a:r>
            <a:r>
              <a:rPr lang="pt-BR" dirty="0" smtClean="0"/>
              <a:t>-go-</a:t>
            </a:r>
            <a:r>
              <a:rPr lang="pt-BR" dirty="0" err="1" smtClean="0"/>
              <a:t>studies</a:t>
            </a:r>
            <a:endParaRPr lang="pt-BR" dirty="0" smtClean="0"/>
          </a:p>
          <a:p>
            <a:pPr lvl="1"/>
            <a:r>
              <a:rPr lang="pt-BR" dirty="0" smtClean="0"/>
              <a:t>#</a:t>
            </a:r>
            <a:r>
              <a:rPr lang="pt-BR" dirty="0" err="1" smtClean="0"/>
              <a:t>gophercon-brazil</a:t>
            </a:r>
            <a:endParaRPr lang="pt-BR" dirty="0" smtClean="0"/>
          </a:p>
          <a:p>
            <a:r>
              <a:rPr lang="pt-BR" dirty="0" smtClean="0"/>
              <a:t>Grupo de estudos: </a:t>
            </a:r>
          </a:p>
          <a:p>
            <a:pPr lvl="1"/>
            <a:r>
              <a:rPr lang="pt-BR" dirty="0" err="1" smtClean="0"/>
              <a:t>hangouts</a:t>
            </a:r>
            <a:r>
              <a:rPr lang="pt-BR" dirty="0" smtClean="0"/>
              <a:t> nas quintas-feiras às 22:00 BRT</a:t>
            </a:r>
          </a:p>
          <a:p>
            <a:pPr lvl="1"/>
            <a:r>
              <a:rPr lang="pt-BR" dirty="0">
                <a:hlinkClick r:id="rId6"/>
              </a:rPr>
              <a:t>https://hangouts.google.com/hangouts/_/</a:t>
            </a:r>
            <a:r>
              <a:rPr lang="pt-BR" dirty="0" smtClean="0">
                <a:hlinkClick r:id="rId6"/>
              </a:rPr>
              <a:t>crg.eti.br/golang</a:t>
            </a: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19" y="1223156"/>
            <a:ext cx="3494894" cy="37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Linguagem Go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Nasceu no Google em 2007</a:t>
            </a:r>
          </a:p>
          <a:p>
            <a:r>
              <a:rPr lang="pt-BR" dirty="0" smtClean="0"/>
              <a:t>Objetivo: escalabilidade / ”systems”</a:t>
            </a:r>
          </a:p>
          <a:p>
            <a:r>
              <a:rPr lang="pt-BR" dirty="0" smtClean="0"/>
              <a:t>A </a:t>
            </a:r>
            <a:r>
              <a:rPr lang="pt-BR" dirty="0" err="1" smtClean="0"/>
              <a:t>idéia</a:t>
            </a:r>
            <a:r>
              <a:rPr lang="pt-BR" dirty="0" smtClean="0"/>
              <a:t> era combinar os melhores recursos das linguagens mais utilizadas por eles:</a:t>
            </a:r>
          </a:p>
          <a:p>
            <a:pPr lvl="1"/>
            <a:r>
              <a:rPr lang="pt-BR" dirty="0" smtClean="0"/>
              <a:t>C/C++</a:t>
            </a:r>
          </a:p>
          <a:p>
            <a:pPr lvl="1"/>
            <a:r>
              <a:rPr lang="pt-BR" dirty="0" smtClean="0"/>
              <a:t>Java</a:t>
            </a:r>
          </a:p>
          <a:p>
            <a:pPr lvl="1"/>
            <a:r>
              <a:rPr lang="pt-BR" dirty="0" smtClean="0"/>
              <a:t>Python</a:t>
            </a:r>
          </a:p>
          <a:p>
            <a:r>
              <a:rPr lang="pt-BR" dirty="0" err="1" smtClean="0"/>
              <a:t>Principios</a:t>
            </a:r>
            <a:r>
              <a:rPr lang="pt-BR" dirty="0" smtClean="0"/>
              <a:t> básicos:</a:t>
            </a:r>
          </a:p>
          <a:p>
            <a:pPr lvl="1"/>
            <a:r>
              <a:rPr lang="pt-BR" dirty="0" smtClean="0"/>
              <a:t>Simplicidade</a:t>
            </a:r>
          </a:p>
          <a:p>
            <a:pPr lvl="1"/>
            <a:r>
              <a:rPr lang="pt-BR" dirty="0" smtClean="0"/>
              <a:t>Ortogonalidade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25" y="4259770"/>
            <a:ext cx="3093720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500" y="5823869"/>
            <a:ext cx="10515600" cy="291551"/>
          </a:xfrm>
        </p:spPr>
        <p:txBody>
          <a:bodyPr>
            <a:normAutofit fontScale="62500" lnSpcReduction="20000"/>
          </a:bodyPr>
          <a:lstStyle/>
          <a:p>
            <a:r>
              <a:rPr lang="pt-BR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youtu.be/B-r3Wf_I2Lk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4" y="451181"/>
            <a:ext cx="7813757" cy="53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Usos de Go pelo Mundo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</a:t>
            </a:r>
          </a:p>
          <a:p>
            <a:r>
              <a:rPr lang="en-US" dirty="0" err="1" smtClean="0"/>
              <a:t>Booking.com</a:t>
            </a:r>
            <a:endParaRPr lang="en-US" dirty="0"/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Dropbox</a:t>
            </a:r>
            <a:endParaRPr lang="en-US" dirty="0"/>
          </a:p>
          <a:p>
            <a:r>
              <a:rPr lang="en-US" dirty="0"/>
              <a:t>Microsoft</a:t>
            </a:r>
          </a:p>
          <a:p>
            <a:r>
              <a:rPr lang="en-US" dirty="0" err="1"/>
              <a:t>Globo.com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/2013/03/</a:t>
            </a:r>
            <a:r>
              <a:rPr lang="en-US" dirty="0" err="1"/>
              <a:t>tsuru</a:t>
            </a:r>
            <a:endParaRPr lang="en-US" dirty="0"/>
          </a:p>
          <a:p>
            <a:r>
              <a:rPr lang="en-US" dirty="0">
                <a:hlinkClick r:id="rId2"/>
              </a:rPr>
              <a:t>https://github.com/golang/go/wiki/GoUsers</a:t>
            </a:r>
            <a:endParaRPr lang="en-US" dirty="0"/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94" y="4051724"/>
            <a:ext cx="1997006" cy="1143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31" y="1285136"/>
            <a:ext cx="2674491" cy="9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91" y="2318752"/>
            <a:ext cx="5164972" cy="1657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663" y="5358903"/>
            <a:ext cx="2032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Gophers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”Gopher</a:t>
            </a:r>
            <a:r>
              <a:rPr lang="en-US" dirty="0" smtClean="0"/>
              <a:t>”</a:t>
            </a:r>
          </a:p>
          <a:p>
            <a:r>
              <a:rPr lang="pt-BR" dirty="0"/>
              <a:t>Localização do termo: marmota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://blog.golang.org/gopher</a:t>
            </a:r>
            <a:endParaRPr lang="en-US" dirty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2" y="3266898"/>
            <a:ext cx="3625940" cy="27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82" y="3848788"/>
            <a:ext cx="5964808" cy="21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Go é Open </a:t>
            </a:r>
            <a:r>
              <a:rPr lang="pt-BR" dirty="0" err="1" smtClean="0"/>
              <a:t>Source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https://goo.gl/pjeuFg</a:t>
            </a:r>
            <a:endParaRPr lang="en-US" dirty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67" y="3001157"/>
            <a:ext cx="5799667" cy="2830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963742"/>
            <a:ext cx="5118100" cy="2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30322</TotalTime>
  <Words>205</Words>
  <Application>Microsoft Macintosh PowerPoint</Application>
  <PresentationFormat>Widescreen</PresentationFormat>
  <Paragraphs>68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Raleway</vt:lpstr>
      <vt:lpstr>Trebuchet MS</vt:lpstr>
      <vt:lpstr>Arial</vt:lpstr>
      <vt:lpstr>Office Theme</vt:lpstr>
      <vt:lpstr>Ready to Go: Uma Introdução a Linguagem Go</vt:lpstr>
      <vt:lpstr>Agenda</vt:lpstr>
      <vt:lpstr>Download e Instalação do Go</vt:lpstr>
      <vt:lpstr>Recursos Importantes</vt:lpstr>
      <vt:lpstr>A Linguagem Go</vt:lpstr>
      <vt:lpstr>PowerPoint Presentation</vt:lpstr>
      <vt:lpstr>Usos de Go pelo Mundo</vt:lpstr>
      <vt:lpstr>Gophers?</vt:lpstr>
      <vt:lpstr>Go é Open Source</vt:lpstr>
      <vt:lpstr>Vamos começar!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Interview</dc:title>
  <dc:subject/>
  <dc:creator>Daniela Petruzalek</dc:creator>
  <cp:keywords/>
  <dc:description/>
  <cp:lastModifiedBy>Daniela Petruzalek</cp:lastModifiedBy>
  <cp:revision>216</cp:revision>
  <cp:lastPrinted>2017-11-18T08:19:01Z</cp:lastPrinted>
  <dcterms:created xsi:type="dcterms:W3CDTF">2017-02-09T23:00:57Z</dcterms:created>
  <dcterms:modified xsi:type="dcterms:W3CDTF">2017-11-19T10:23:44Z</dcterms:modified>
  <cp:category/>
</cp:coreProperties>
</file>